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0" r:id="rId2"/>
  </p:sldIdLst>
  <p:sldSz cx="7561263" cy="10656888"/>
  <p:notesSz cx="6799263" cy="9929813"/>
  <p:defaultTextStyle>
    <a:defPPr>
      <a:defRPr lang="pt-PT"/>
    </a:defPPr>
    <a:lvl1pPr marL="0" algn="l" defTabSz="104095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20476" algn="l" defTabSz="104095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40953" algn="l" defTabSz="104095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61429" algn="l" defTabSz="104095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81906" algn="l" defTabSz="104095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602382" algn="l" defTabSz="104095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22859" algn="l" defTabSz="104095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43335" algn="l" defTabSz="104095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63812" algn="l" defTabSz="104095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60" y="1644"/>
      </p:cViewPr>
      <p:guideLst>
        <p:guide orient="horz" pos="335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39D20-C283-4FFC-B251-60C871341280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2079625" y="744538"/>
            <a:ext cx="2640013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660F4-F820-4DD7-A377-48301D1DB36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409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476" algn="l" defTabSz="10409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0953" algn="l" defTabSz="10409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1429" algn="l" defTabSz="10409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1906" algn="l" defTabSz="10409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2382" algn="l" defTabSz="10409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2859" algn="l" defTabSz="10409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3335" algn="l" defTabSz="10409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3812" algn="l" defTabSz="10409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2079625" y="744538"/>
            <a:ext cx="2640013" cy="3724275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C2E12B-74BE-4C16-B84D-BFB2A4C5DB7D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67095" y="3310545"/>
            <a:ext cx="6427074" cy="228432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34190" y="6038903"/>
            <a:ext cx="5292884" cy="272342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04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0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14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1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2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2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3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4111436" y="569849"/>
            <a:ext cx="1275964" cy="1212221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283548" y="569849"/>
            <a:ext cx="3701869" cy="1212221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7288" y="6848038"/>
            <a:ext cx="6427074" cy="211657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597288" y="4516845"/>
            <a:ext cx="6427074" cy="233119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047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09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1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19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23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28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33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38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283548" y="3315477"/>
            <a:ext cx="2488916" cy="937658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2898485" y="3315477"/>
            <a:ext cx="2488916" cy="937658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063" y="426770"/>
            <a:ext cx="6805137" cy="1776148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78064" y="2385466"/>
            <a:ext cx="3340871" cy="9941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476" indent="0">
              <a:buNone/>
              <a:defRPr sz="2300" b="1"/>
            </a:lvl2pPr>
            <a:lvl3pPr marL="1040953" indent="0">
              <a:buNone/>
              <a:defRPr sz="2000" b="1"/>
            </a:lvl3pPr>
            <a:lvl4pPr marL="1561429" indent="0">
              <a:buNone/>
              <a:defRPr sz="1800" b="1"/>
            </a:lvl4pPr>
            <a:lvl5pPr marL="2081906" indent="0">
              <a:buNone/>
              <a:defRPr sz="1800" b="1"/>
            </a:lvl5pPr>
            <a:lvl6pPr marL="2602382" indent="0">
              <a:buNone/>
              <a:defRPr sz="1800" b="1"/>
            </a:lvl6pPr>
            <a:lvl7pPr marL="3122859" indent="0">
              <a:buNone/>
              <a:defRPr sz="1800" b="1"/>
            </a:lvl7pPr>
            <a:lvl8pPr marL="3643335" indent="0">
              <a:buNone/>
              <a:defRPr sz="1800" b="1"/>
            </a:lvl8pPr>
            <a:lvl9pPr marL="4163812" indent="0">
              <a:buNone/>
              <a:defRPr sz="18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378064" y="3379614"/>
            <a:ext cx="3340871" cy="61400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3841017" y="2385466"/>
            <a:ext cx="3342183" cy="9941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0476" indent="0">
              <a:buNone/>
              <a:defRPr sz="2300" b="1"/>
            </a:lvl2pPr>
            <a:lvl3pPr marL="1040953" indent="0">
              <a:buNone/>
              <a:defRPr sz="2000" b="1"/>
            </a:lvl3pPr>
            <a:lvl4pPr marL="1561429" indent="0">
              <a:buNone/>
              <a:defRPr sz="1800" b="1"/>
            </a:lvl4pPr>
            <a:lvl5pPr marL="2081906" indent="0">
              <a:buNone/>
              <a:defRPr sz="1800" b="1"/>
            </a:lvl5pPr>
            <a:lvl6pPr marL="2602382" indent="0">
              <a:buNone/>
              <a:defRPr sz="1800" b="1"/>
            </a:lvl6pPr>
            <a:lvl7pPr marL="3122859" indent="0">
              <a:buNone/>
              <a:defRPr sz="1800" b="1"/>
            </a:lvl7pPr>
            <a:lvl8pPr marL="3643335" indent="0">
              <a:buNone/>
              <a:defRPr sz="1800" b="1"/>
            </a:lvl8pPr>
            <a:lvl9pPr marL="4163812" indent="0">
              <a:buNone/>
              <a:defRPr sz="18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3841017" y="3379614"/>
            <a:ext cx="3342183" cy="61400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064" y="424303"/>
            <a:ext cx="2487604" cy="180575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956244" y="424303"/>
            <a:ext cx="4226957" cy="9095359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378064" y="2230053"/>
            <a:ext cx="2487604" cy="7289609"/>
          </a:xfrm>
        </p:spPr>
        <p:txBody>
          <a:bodyPr/>
          <a:lstStyle>
            <a:lvl1pPr marL="0" indent="0">
              <a:buNone/>
              <a:defRPr sz="1600"/>
            </a:lvl1pPr>
            <a:lvl2pPr marL="520476" indent="0">
              <a:buNone/>
              <a:defRPr sz="1400"/>
            </a:lvl2pPr>
            <a:lvl3pPr marL="1040953" indent="0">
              <a:buNone/>
              <a:defRPr sz="1100"/>
            </a:lvl3pPr>
            <a:lvl4pPr marL="1561429" indent="0">
              <a:buNone/>
              <a:defRPr sz="1000"/>
            </a:lvl4pPr>
            <a:lvl5pPr marL="2081906" indent="0">
              <a:buNone/>
              <a:defRPr sz="1000"/>
            </a:lvl5pPr>
            <a:lvl6pPr marL="2602382" indent="0">
              <a:buNone/>
              <a:defRPr sz="1000"/>
            </a:lvl6pPr>
            <a:lvl7pPr marL="3122859" indent="0">
              <a:buNone/>
              <a:defRPr sz="1000"/>
            </a:lvl7pPr>
            <a:lvl8pPr marL="3643335" indent="0">
              <a:buNone/>
              <a:defRPr sz="1000"/>
            </a:lvl8pPr>
            <a:lvl9pPr marL="4163812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2060" y="7459822"/>
            <a:ext cx="4536758" cy="8806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482060" y="952212"/>
            <a:ext cx="4536758" cy="6394133"/>
          </a:xfrm>
        </p:spPr>
        <p:txBody>
          <a:bodyPr/>
          <a:lstStyle>
            <a:lvl1pPr marL="0" indent="0">
              <a:buNone/>
              <a:defRPr sz="3600"/>
            </a:lvl1pPr>
            <a:lvl2pPr marL="520476" indent="0">
              <a:buNone/>
              <a:defRPr sz="3200"/>
            </a:lvl2pPr>
            <a:lvl3pPr marL="1040953" indent="0">
              <a:buNone/>
              <a:defRPr sz="2700"/>
            </a:lvl3pPr>
            <a:lvl4pPr marL="1561429" indent="0">
              <a:buNone/>
              <a:defRPr sz="2300"/>
            </a:lvl4pPr>
            <a:lvl5pPr marL="2081906" indent="0">
              <a:buNone/>
              <a:defRPr sz="2300"/>
            </a:lvl5pPr>
            <a:lvl6pPr marL="2602382" indent="0">
              <a:buNone/>
              <a:defRPr sz="2300"/>
            </a:lvl6pPr>
            <a:lvl7pPr marL="3122859" indent="0">
              <a:buNone/>
              <a:defRPr sz="2300"/>
            </a:lvl7pPr>
            <a:lvl8pPr marL="3643335" indent="0">
              <a:buNone/>
              <a:defRPr sz="2300"/>
            </a:lvl8pPr>
            <a:lvl9pPr marL="4163812" indent="0">
              <a:buNone/>
              <a:defRPr sz="23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482060" y="8340497"/>
            <a:ext cx="4536758" cy="1250703"/>
          </a:xfrm>
        </p:spPr>
        <p:txBody>
          <a:bodyPr/>
          <a:lstStyle>
            <a:lvl1pPr marL="0" indent="0">
              <a:buNone/>
              <a:defRPr sz="1600"/>
            </a:lvl1pPr>
            <a:lvl2pPr marL="520476" indent="0">
              <a:buNone/>
              <a:defRPr sz="1400"/>
            </a:lvl2pPr>
            <a:lvl3pPr marL="1040953" indent="0">
              <a:buNone/>
              <a:defRPr sz="1100"/>
            </a:lvl3pPr>
            <a:lvl4pPr marL="1561429" indent="0">
              <a:buNone/>
              <a:defRPr sz="1000"/>
            </a:lvl4pPr>
            <a:lvl5pPr marL="2081906" indent="0">
              <a:buNone/>
              <a:defRPr sz="1000"/>
            </a:lvl5pPr>
            <a:lvl6pPr marL="2602382" indent="0">
              <a:buNone/>
              <a:defRPr sz="1000"/>
            </a:lvl6pPr>
            <a:lvl7pPr marL="3122859" indent="0">
              <a:buNone/>
              <a:defRPr sz="1000"/>
            </a:lvl7pPr>
            <a:lvl8pPr marL="3643335" indent="0">
              <a:buNone/>
              <a:defRPr sz="1000"/>
            </a:lvl8pPr>
            <a:lvl9pPr marL="4163812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378063" y="426770"/>
            <a:ext cx="6805137" cy="1776148"/>
          </a:xfrm>
          <a:prstGeom prst="rect">
            <a:avLst/>
          </a:prstGeom>
        </p:spPr>
        <p:txBody>
          <a:bodyPr vert="horz" lIns="104095" tIns="52048" rIns="104095" bIns="52048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78063" y="2486609"/>
            <a:ext cx="6805137" cy="7033053"/>
          </a:xfrm>
          <a:prstGeom prst="rect">
            <a:avLst/>
          </a:prstGeom>
        </p:spPr>
        <p:txBody>
          <a:bodyPr vert="horz" lIns="104095" tIns="52048" rIns="104095" bIns="52048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378063" y="9877358"/>
            <a:ext cx="1764295" cy="567380"/>
          </a:xfrm>
          <a:prstGeom prst="rect">
            <a:avLst/>
          </a:prstGeom>
        </p:spPr>
        <p:txBody>
          <a:bodyPr vert="horz" lIns="104095" tIns="52048" rIns="104095" bIns="5204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BF3FC-EE4F-431E-B5E7-0142655C7A87}" type="datetimeFigureOut">
              <a:rPr lang="pt-PT" smtClean="0"/>
              <a:pPr/>
              <a:t>31-07-2019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2583432" y="9877358"/>
            <a:ext cx="2394400" cy="567380"/>
          </a:xfrm>
          <a:prstGeom prst="rect">
            <a:avLst/>
          </a:prstGeom>
        </p:spPr>
        <p:txBody>
          <a:bodyPr vert="horz" lIns="104095" tIns="52048" rIns="104095" bIns="5204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5418905" y="9877358"/>
            <a:ext cx="1764295" cy="567380"/>
          </a:xfrm>
          <a:prstGeom prst="rect">
            <a:avLst/>
          </a:prstGeom>
        </p:spPr>
        <p:txBody>
          <a:bodyPr vert="horz" lIns="104095" tIns="52048" rIns="104095" bIns="5204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3F6AB-2214-4588-B110-90DB826830C6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0953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0357" indent="-390357" algn="l" defTabSz="104095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5774" indent="-325298" algn="l" defTabSz="1040953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1191" indent="-260238" algn="l" defTabSz="104095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1668" indent="-260238" algn="l" defTabSz="1040953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2144" indent="-260238" algn="l" defTabSz="1040953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2621" indent="-260238" algn="l" defTabSz="104095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3097" indent="-260238" algn="l" defTabSz="104095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3574" indent="-260238" algn="l" defTabSz="104095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4050" indent="-260238" algn="l" defTabSz="1040953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104095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0476" algn="l" defTabSz="104095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0953" algn="l" defTabSz="104095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1429" algn="l" defTabSz="104095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1906" algn="l" defTabSz="104095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2382" algn="l" defTabSz="104095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2859" algn="l" defTabSz="104095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43335" algn="l" defTabSz="104095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63812" algn="l" defTabSz="104095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Meus documentos\logos\interfer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7318" y="41369"/>
            <a:ext cx="1764295" cy="52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7"/>
          <p:cNvSpPr>
            <a:spLocks noChangeShapeType="1"/>
          </p:cNvSpPr>
          <p:nvPr/>
        </p:nvSpPr>
        <p:spPr bwMode="auto">
          <a:xfrm flipH="1">
            <a:off x="9790" y="293134"/>
            <a:ext cx="2579959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104095" tIns="52048" rIns="104095" bIns="52048"/>
          <a:lstStyle/>
          <a:p>
            <a:pPr>
              <a:defRPr/>
            </a:pPr>
            <a:endParaRPr lang="pt-PT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H="1">
            <a:off x="4971514" y="293134"/>
            <a:ext cx="2579959" cy="0"/>
          </a:xfrm>
          <a:prstGeom prst="line">
            <a:avLst/>
          </a:prstGeom>
          <a:noFill/>
          <a:ln w="38100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104095" tIns="52048" rIns="104095" bIns="52048"/>
          <a:lstStyle/>
          <a:p>
            <a:pPr>
              <a:defRPr/>
            </a:pPr>
            <a:endParaRPr lang="pt-PT"/>
          </a:p>
        </p:txBody>
      </p:sp>
      <p:sp>
        <p:nvSpPr>
          <p:cNvPr id="31" name="Rectângulo 30"/>
          <p:cNvSpPr/>
          <p:nvPr/>
        </p:nvSpPr>
        <p:spPr>
          <a:xfrm>
            <a:off x="7194538" y="5664225"/>
            <a:ext cx="396917" cy="839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95" tIns="52048" rIns="104095" bIns="52048"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pt-PT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39" name="Tabela 38"/>
          <p:cNvGraphicFramePr>
            <a:graphicFrameLocks noGrp="1"/>
          </p:cNvGraphicFramePr>
          <p:nvPr/>
        </p:nvGraphicFramePr>
        <p:xfrm>
          <a:off x="72009" y="6858364"/>
          <a:ext cx="7381030" cy="1422408"/>
        </p:xfrm>
        <a:graphic>
          <a:graphicData uri="http://schemas.openxmlformats.org/drawingml/2006/table">
            <a:tbl>
              <a:tblPr/>
              <a:tblGrid>
                <a:gridCol w="828302"/>
                <a:gridCol w="2448272"/>
                <a:gridCol w="1224136"/>
                <a:gridCol w="648072"/>
                <a:gridCol w="648072"/>
                <a:gridCol w="576064"/>
                <a:gridCol w="504056"/>
                <a:gridCol w="504056"/>
              </a:tblGrid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Referencia</a:t>
                      </a: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Descrição</a:t>
                      </a: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Codigo de Barras</a:t>
                      </a: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A</a:t>
                      </a:r>
                      <a:endParaRPr lang="pt-PT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B</a:t>
                      </a:r>
                      <a:endParaRPr lang="pt-PT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endParaRPr lang="pt-PT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D</a:t>
                      </a:r>
                      <a:endParaRPr lang="pt-PT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E</a:t>
                      </a:r>
                      <a:endParaRPr lang="pt-PT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594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417700925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CASSETE REBOCO 700X2030X110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5603943384005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1500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110</a:t>
                      </a: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2030</a:t>
                      </a:r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700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594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417750925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CASSETE REBOCO 750X2030X110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5603943384012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1600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0953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2030</a:t>
                      </a:r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750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594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417800025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CASSETE REBOCO 800X2030X110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5603943244859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1700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2030</a:t>
                      </a:r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800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594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417900125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CASSETE REBOCO 900X2030X110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5603943244866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1900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110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2030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pt-PT" sz="11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900</a:t>
                      </a:r>
                      <a:endParaRPr lang="pt-PT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251" marR="5251" marT="5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6495" y="9734401"/>
            <a:ext cx="2232248" cy="70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upo 11"/>
          <p:cNvGrpSpPr/>
          <p:nvPr/>
        </p:nvGrpSpPr>
        <p:grpSpPr>
          <a:xfrm flipH="1">
            <a:off x="108997" y="8640812"/>
            <a:ext cx="2160240" cy="1800200"/>
            <a:chOff x="0" y="0"/>
            <a:chExt cx="9629775" cy="10182225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9629775" cy="10182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Rectângulo 13"/>
            <p:cNvSpPr/>
            <p:nvPr/>
          </p:nvSpPr>
          <p:spPr>
            <a:xfrm>
              <a:off x="971600" y="144016"/>
              <a:ext cx="4032448" cy="9576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5" name="Rectângulo 14"/>
            <p:cNvSpPr/>
            <p:nvPr/>
          </p:nvSpPr>
          <p:spPr>
            <a:xfrm>
              <a:off x="251520" y="116632"/>
              <a:ext cx="720080" cy="957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6" name="Rectângulo 15"/>
            <p:cNvSpPr/>
            <p:nvPr/>
          </p:nvSpPr>
          <p:spPr>
            <a:xfrm>
              <a:off x="971600" y="7605464"/>
              <a:ext cx="4032448" cy="2880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7" name="Rectângulo 16"/>
            <p:cNvSpPr/>
            <p:nvPr/>
          </p:nvSpPr>
          <p:spPr>
            <a:xfrm>
              <a:off x="971600" y="9333656"/>
              <a:ext cx="4032448" cy="2880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8" name="Rectângulo 17"/>
            <p:cNvSpPr/>
            <p:nvPr/>
          </p:nvSpPr>
          <p:spPr>
            <a:xfrm>
              <a:off x="971600" y="5661248"/>
              <a:ext cx="4032448" cy="2880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9" name="Rectângulo 18"/>
            <p:cNvSpPr/>
            <p:nvPr/>
          </p:nvSpPr>
          <p:spPr>
            <a:xfrm>
              <a:off x="971600" y="3789040"/>
              <a:ext cx="4032448" cy="2880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0" name="Rectângulo 19"/>
            <p:cNvSpPr/>
            <p:nvPr/>
          </p:nvSpPr>
          <p:spPr>
            <a:xfrm>
              <a:off x="971600" y="116632"/>
              <a:ext cx="4032448" cy="2880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1" name="Rectângulo 20"/>
            <p:cNvSpPr/>
            <p:nvPr/>
          </p:nvSpPr>
          <p:spPr>
            <a:xfrm>
              <a:off x="971600" y="1916832"/>
              <a:ext cx="4032448" cy="2880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2" name="Rectângulo 21"/>
            <p:cNvSpPr/>
            <p:nvPr/>
          </p:nvSpPr>
          <p:spPr>
            <a:xfrm>
              <a:off x="5364088" y="404664"/>
              <a:ext cx="2484000" cy="9217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cxnSp>
          <p:nvCxnSpPr>
            <p:cNvPr id="23" name="Conexão recta 22"/>
            <p:cNvCxnSpPr/>
            <p:nvPr/>
          </p:nvCxnSpPr>
          <p:spPr>
            <a:xfrm rot="5400000">
              <a:off x="7056275" y="4977172"/>
              <a:ext cx="108012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Conexão recta unidireccional 34"/>
          <p:cNvCxnSpPr/>
          <p:nvPr/>
        </p:nvCxnSpPr>
        <p:spPr>
          <a:xfrm>
            <a:off x="253013" y="9014321"/>
            <a:ext cx="1800000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xão recta unidireccional 35"/>
          <p:cNvCxnSpPr/>
          <p:nvPr/>
        </p:nvCxnSpPr>
        <p:spPr>
          <a:xfrm>
            <a:off x="504885" y="9662393"/>
            <a:ext cx="540000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xão recta unidireccional 36"/>
          <p:cNvCxnSpPr/>
          <p:nvPr/>
        </p:nvCxnSpPr>
        <p:spPr>
          <a:xfrm rot="16200000" flipH="1">
            <a:off x="-58726" y="9468594"/>
            <a:ext cx="1629554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xão recta unidireccional 37"/>
          <p:cNvCxnSpPr/>
          <p:nvPr/>
        </p:nvCxnSpPr>
        <p:spPr>
          <a:xfrm rot="16200000" flipH="1">
            <a:off x="486115" y="9463671"/>
            <a:ext cx="1692000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aixaDeTexto 48"/>
          <p:cNvSpPr txBox="1"/>
          <p:nvPr/>
        </p:nvSpPr>
        <p:spPr>
          <a:xfrm>
            <a:off x="2587052" y="8654281"/>
            <a:ext cx="19864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pt-PT" sz="12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pt-PT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Altura da Estutura</a:t>
            </a:r>
            <a:endParaRPr lang="pt-PT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B</a:t>
            </a:r>
            <a:r>
              <a:rPr lang="pt-PT" sz="1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pt-PT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Largura da Estutura</a:t>
            </a:r>
            <a:endParaRPr lang="pt-PT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pt-PT" sz="1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pt-PT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Espessura da Estutura</a:t>
            </a:r>
            <a:endParaRPr lang="pt-PT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pt-PT" sz="1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pt-PT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Altura Porta</a:t>
            </a:r>
            <a:endParaRPr lang="pt-PT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pt-PT" sz="1200" b="1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pt-PT" sz="1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pt-PT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Largura Porta</a:t>
            </a:r>
          </a:p>
        </p:txBody>
      </p:sp>
      <p:sp>
        <p:nvSpPr>
          <p:cNvPr id="50" name="CaixaDeTexto 49"/>
          <p:cNvSpPr txBox="1"/>
          <p:nvPr/>
        </p:nvSpPr>
        <p:spPr>
          <a:xfrm>
            <a:off x="1260901" y="9662393"/>
            <a:ext cx="2872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>
                <a:latin typeface="Arial" pitchFamily="34" charset="0"/>
                <a:cs typeface="Arial" pitchFamily="34" charset="0"/>
              </a:rPr>
              <a:t>A</a:t>
            </a:r>
            <a:endParaRPr lang="pt-PT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CaixaDeTexto 50"/>
          <p:cNvSpPr txBox="1"/>
          <p:nvPr/>
        </p:nvSpPr>
        <p:spPr>
          <a:xfrm>
            <a:off x="1548933" y="8968735"/>
            <a:ext cx="2872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>
                <a:latin typeface="Arial" pitchFamily="34" charset="0"/>
                <a:cs typeface="Arial" pitchFamily="34" charset="0"/>
              </a:rPr>
              <a:t>B</a:t>
            </a:r>
            <a:endParaRPr lang="pt-PT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CaixaDeTexto 51"/>
          <p:cNvSpPr txBox="1"/>
          <p:nvPr/>
        </p:nvSpPr>
        <p:spPr>
          <a:xfrm>
            <a:off x="2413253" y="9950425"/>
            <a:ext cx="2872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>
                <a:latin typeface="Arial" pitchFamily="34" charset="0"/>
                <a:cs typeface="Arial" pitchFamily="34" charset="0"/>
              </a:rPr>
              <a:t>C</a:t>
            </a:r>
            <a:endParaRPr lang="pt-PT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CaixaDeTexto 52"/>
          <p:cNvSpPr txBox="1"/>
          <p:nvPr/>
        </p:nvSpPr>
        <p:spPr>
          <a:xfrm>
            <a:off x="540821" y="10022433"/>
            <a:ext cx="2872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>
                <a:latin typeface="Arial" pitchFamily="34" charset="0"/>
                <a:cs typeface="Arial" pitchFamily="34" charset="0"/>
              </a:rPr>
              <a:t>D</a:t>
            </a:r>
            <a:endParaRPr lang="pt-PT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CaixaDeTexto 53"/>
          <p:cNvSpPr txBox="1"/>
          <p:nvPr/>
        </p:nvSpPr>
        <p:spPr>
          <a:xfrm>
            <a:off x="765633" y="9662393"/>
            <a:ext cx="2792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100" b="1" dirty="0" smtClean="0">
                <a:latin typeface="Arial" pitchFamily="34" charset="0"/>
                <a:cs typeface="Arial" pitchFamily="34" charset="0"/>
              </a:rPr>
              <a:t>E</a:t>
            </a:r>
            <a:endParaRPr lang="pt-PT" sz="11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6" name="Conexão recta unidireccional 55"/>
          <p:cNvCxnSpPr/>
          <p:nvPr/>
        </p:nvCxnSpPr>
        <p:spPr>
          <a:xfrm rot="5400000">
            <a:off x="2412479" y="10094441"/>
            <a:ext cx="432048" cy="1588"/>
          </a:xfrm>
          <a:prstGeom prst="straightConnector1">
            <a:avLst/>
          </a:prstGeom>
          <a:ln w="952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ixaDeTexto 33"/>
          <p:cNvSpPr txBox="1"/>
          <p:nvPr/>
        </p:nvSpPr>
        <p:spPr>
          <a:xfrm>
            <a:off x="0" y="647924"/>
            <a:ext cx="7561263" cy="1089998"/>
          </a:xfrm>
          <a:prstGeom prst="rect">
            <a:avLst/>
          </a:prstGeom>
          <a:noFill/>
        </p:spPr>
        <p:txBody>
          <a:bodyPr wrap="square" lIns="104095" tIns="52048" rIns="104095" bIns="52048" rtlCol="0">
            <a:spAutoFit/>
          </a:bodyPr>
          <a:lstStyle/>
          <a:p>
            <a:pPr algn="ctr"/>
            <a:r>
              <a:rPr lang="pt-PT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Cassete Reboco</a:t>
            </a:r>
          </a:p>
          <a:p>
            <a:pPr algn="ctr"/>
            <a:r>
              <a:rPr lang="pt-PT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Porta 2030mm de Altura</a:t>
            </a: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6" cstate="print"/>
          <a:srcRect l="28141" t="25862" r="29335" b="22689"/>
          <a:stretch>
            <a:fillRect/>
          </a:stretch>
        </p:blipFill>
        <p:spPr bwMode="auto">
          <a:xfrm>
            <a:off x="5026682" y="8510265"/>
            <a:ext cx="2426357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Imagem 41" descr="casset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20391" y="1872059"/>
            <a:ext cx="4380880" cy="4608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75</Words>
  <Application>Microsoft Office PowerPoint</Application>
  <PresentationFormat>Personalizados</PresentationFormat>
  <Paragraphs>54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2" baseType="lpstr">
      <vt:lpstr>Tema do Office</vt:lpstr>
      <vt:lpstr>Diapositivo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Joao Custodio</dc:creator>
  <cp:lastModifiedBy>Joao Custodio</cp:lastModifiedBy>
  <cp:revision>41</cp:revision>
  <dcterms:created xsi:type="dcterms:W3CDTF">2013-03-11T10:45:45Z</dcterms:created>
  <dcterms:modified xsi:type="dcterms:W3CDTF">2019-07-31T13:44:07Z</dcterms:modified>
</cp:coreProperties>
</file>